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80" r:id="rId14"/>
    <p:sldId id="272" r:id="rId15"/>
    <p:sldId id="273" r:id="rId16"/>
    <p:sldId id="274" r:id="rId17"/>
    <p:sldId id="281" r:id="rId18"/>
    <p:sldId id="268" r:id="rId19"/>
    <p:sldId id="269" r:id="rId20"/>
    <p:sldId id="270" r:id="rId21"/>
    <p:sldId id="271" r:id="rId22"/>
    <p:sldId id="279" r:id="rId23"/>
    <p:sldId id="276" r:id="rId24"/>
    <p:sldId id="275" r:id="rId25"/>
    <p:sldId id="277" r:id="rId26"/>
    <p:sldId id="278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6Q8A0ObP/k+tIHIJDBjDl4Pc5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3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60f4cd01d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60f4cd01d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4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24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3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3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2" y="0"/>
            <a:ext cx="9143989" cy="36863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83" name="Google Shape;83;p33"/>
          <p:cNvSpPr txBox="1">
            <a:spLocks noGrp="1"/>
          </p:cNvSpPr>
          <p:nvPr>
            <p:ph type="body" idx="1"/>
          </p:nvPr>
        </p:nvSpPr>
        <p:spPr>
          <a:xfrm>
            <a:off x="822960" y="4430267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4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body" idx="1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5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title"/>
          </p:nvPr>
        </p:nvSpPr>
        <p:spPr>
          <a:xfrm rot="5400000">
            <a:off x="5370480" y="1484280"/>
            <a:ext cx="431806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5"/>
          <p:cNvSpPr txBox="1">
            <a:spLocks noGrp="1"/>
          </p:cNvSpPr>
          <p:nvPr>
            <p:ph type="body" idx="1"/>
          </p:nvPr>
        </p:nvSpPr>
        <p:spPr>
          <a:xfrm rot="5400000">
            <a:off x="1369979" y="-430246"/>
            <a:ext cx="4318067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35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8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28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body" idx="1"/>
          </p:nvPr>
        </p:nvSpPr>
        <p:spPr>
          <a:xfrm>
            <a:off x="822959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body" idx="2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822960" y="1936751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body" idx="3"/>
          </p:nvPr>
        </p:nvSpPr>
        <p:spPr>
          <a:xfrm>
            <a:off x="466344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body" idx="4"/>
          </p:nvPr>
        </p:nvSpPr>
        <p:spPr>
          <a:xfrm>
            <a:off x="4663440" y="1936751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1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1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2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1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23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  <a:defRPr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3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27"/>
            <a:ext cx="9144003" cy="531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xfrm>
            <a:off x="352102" y="43414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TEAM: YAW, KAJAL, MINH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0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10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" name="Google Shape;294;p10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 txBox="1">
            <a:spLocks noGrp="1"/>
          </p:cNvSpPr>
          <p:nvPr>
            <p:ph type="title"/>
          </p:nvPr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n" sz="5000" dirty="0">
                <a:solidFill>
                  <a:srgbClr val="262626"/>
                </a:solidFill>
              </a:rPr>
              <a:t>Home Page</a:t>
            </a:r>
            <a:endParaRPr dirty="0"/>
          </a:p>
        </p:txBody>
      </p:sp>
      <p:cxnSp>
        <p:nvCxnSpPr>
          <p:cNvPr id="297" name="Google Shape;297;p10"/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10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0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BC96C6-DBAC-F78F-3337-65901DF0E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29" y="605555"/>
            <a:ext cx="5207306" cy="3564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2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9" name="Google Shape;319;p12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" name="Google Shape;320;p12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2"/>
          <p:cNvSpPr txBox="1">
            <a:spLocks noGrp="1"/>
          </p:cNvSpPr>
          <p:nvPr>
            <p:ph type="title"/>
          </p:nvPr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n" sz="5000">
                <a:solidFill>
                  <a:srgbClr val="262626"/>
                </a:solidFill>
              </a:rPr>
              <a:t>Register Page</a:t>
            </a:r>
            <a:endParaRPr/>
          </a:p>
        </p:txBody>
      </p:sp>
      <p:cxnSp>
        <p:nvCxnSpPr>
          <p:cNvPr id="323" name="Google Shape;323;p12"/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4" name="Google Shape;324;p12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2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1F7D8-8C2D-5614-C1E3-BDBD34EB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95" y="632584"/>
            <a:ext cx="4634715" cy="32562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6" name="Google Shape;306;p11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11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 txBox="1">
            <a:spLocks noGrp="1"/>
          </p:cNvSpPr>
          <p:nvPr>
            <p:ph type="title"/>
          </p:nvPr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n" sz="5000" dirty="0">
                <a:solidFill>
                  <a:srgbClr val="262626"/>
                </a:solidFill>
              </a:rPr>
              <a:t>Login Page</a:t>
            </a:r>
            <a:endParaRPr dirty="0"/>
          </a:p>
        </p:txBody>
      </p:sp>
      <p:cxnSp>
        <p:nvCxnSpPr>
          <p:cNvPr id="310" name="Google Shape;310;p11"/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11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E0628-2053-4058-C3F8-67E2B98A0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9"/>
          <a:stretch/>
        </p:blipFill>
        <p:spPr>
          <a:xfrm>
            <a:off x="486697" y="745166"/>
            <a:ext cx="5083559" cy="32299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00ABD-61EE-D5F9-B826-5F46C814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7" y="861896"/>
            <a:ext cx="4802293" cy="3419707"/>
          </a:xfrm>
          <a:prstGeom prst="rect">
            <a:avLst/>
          </a:prstGeom>
        </p:spPr>
      </p:pic>
      <p:sp>
        <p:nvSpPr>
          <p:cNvPr id="6" name="Google Shape;308;p11">
            <a:extLst>
              <a:ext uri="{FF2B5EF4-FFF2-40B4-BE49-F238E27FC236}">
                <a16:creationId xmlns:a16="http://schemas.microsoft.com/office/drawing/2014/main" id="{70A43CBE-3304-C2F0-202D-F21D3528B2B7}"/>
              </a:ext>
            </a:extLst>
          </p:cNvPr>
          <p:cNvSpPr txBox="1">
            <a:spLocks/>
          </p:cNvSpPr>
          <p:nvPr/>
        </p:nvSpPr>
        <p:spPr>
          <a:xfrm>
            <a:off x="5594774" y="479322"/>
            <a:ext cx="3062530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Clr>
                <a:srgbClr val="262626"/>
              </a:buClr>
              <a:buSzPts val="5000"/>
              <a:buFont typeface="Calibri"/>
              <a:buNone/>
            </a:pPr>
            <a:r>
              <a:rPr lang="en-US" sz="5000" dirty="0">
                <a:solidFill>
                  <a:srgbClr val="262626"/>
                </a:solidFill>
              </a:rPr>
              <a:t>Forgot Password Page</a:t>
            </a:r>
            <a:endParaRPr lang="en-US" dirty="0"/>
          </a:p>
        </p:txBody>
      </p:sp>
      <p:cxnSp>
        <p:nvCxnSpPr>
          <p:cNvPr id="7" name="Google Shape;310;p11">
            <a:extLst>
              <a:ext uri="{FF2B5EF4-FFF2-40B4-BE49-F238E27FC236}">
                <a16:creationId xmlns:a16="http://schemas.microsoft.com/office/drawing/2014/main" id="{81C65D08-1987-3A84-C96F-C33AB8A01359}"/>
              </a:ext>
            </a:extLst>
          </p:cNvPr>
          <p:cNvCxnSpPr>
            <a:cxnSpLocks/>
          </p:cNvCxnSpPr>
          <p:nvPr/>
        </p:nvCxnSpPr>
        <p:spPr>
          <a:xfrm>
            <a:off x="5696373" y="3257550"/>
            <a:ext cx="2860905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7821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7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4" name="Google Shape;384;p17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5" name="Google Shape;385;p17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7"/>
          <p:cNvSpPr txBox="1">
            <a:spLocks noGrp="1"/>
          </p:cNvSpPr>
          <p:nvPr>
            <p:ph type="title"/>
          </p:nvPr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n" sz="5000">
                <a:solidFill>
                  <a:srgbClr val="262626"/>
                </a:solidFill>
              </a:rPr>
              <a:t>User Profile</a:t>
            </a:r>
            <a:endParaRPr/>
          </a:p>
        </p:txBody>
      </p:sp>
      <p:cxnSp>
        <p:nvCxnSpPr>
          <p:cNvPr id="388" name="Google Shape;388;p17"/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9" name="Google Shape;389;p17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7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FB447-4F70-543C-2B8D-08C12A16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96151"/>
            <a:ext cx="4808256" cy="32147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8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7" name="Google Shape;397;p18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8" name="Google Shape;398;p18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8"/>
          <p:cNvSpPr txBox="1">
            <a:spLocks noGrp="1"/>
          </p:cNvSpPr>
          <p:nvPr>
            <p:ph type="title"/>
          </p:nvPr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n" sz="5000">
                <a:solidFill>
                  <a:srgbClr val="262626"/>
                </a:solidFill>
              </a:rPr>
              <a:t>Vendor Profile</a:t>
            </a:r>
            <a:endParaRPr/>
          </a:p>
        </p:txBody>
      </p:sp>
      <p:cxnSp>
        <p:nvCxnSpPr>
          <p:cNvPr id="401" name="Google Shape;401;p18"/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2" name="Google Shape;402;p18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8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EAAB1-93C7-6FC0-F997-1F3C9156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4" y="688855"/>
            <a:ext cx="5001492" cy="33730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9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0" name="Google Shape;410;p19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1" name="Google Shape;411;p19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9"/>
          <p:cNvSpPr txBox="1">
            <a:spLocks noGrp="1"/>
          </p:cNvSpPr>
          <p:nvPr>
            <p:ph type="title"/>
          </p:nvPr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n" sz="5000">
                <a:solidFill>
                  <a:srgbClr val="262626"/>
                </a:solidFill>
              </a:rPr>
              <a:t>Admin Profile</a:t>
            </a:r>
            <a:endParaRPr/>
          </a:p>
        </p:txBody>
      </p:sp>
      <p:cxnSp>
        <p:nvCxnSpPr>
          <p:cNvPr id="414" name="Google Shape;414;p19"/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5" name="Google Shape;415;p19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9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4DDCB-D0DF-234B-284D-9B5215A30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61" y="696510"/>
            <a:ext cx="5138110" cy="33577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43A8A-1B7F-4B30-0561-D0EC940D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022514"/>
            <a:ext cx="4212771" cy="3098472"/>
          </a:xfrm>
          <a:prstGeom prst="rect">
            <a:avLst/>
          </a:prstGeom>
        </p:spPr>
      </p:pic>
      <p:sp>
        <p:nvSpPr>
          <p:cNvPr id="4" name="Google Shape;295;p10">
            <a:extLst>
              <a:ext uri="{FF2B5EF4-FFF2-40B4-BE49-F238E27FC236}">
                <a16:creationId xmlns:a16="http://schemas.microsoft.com/office/drawing/2014/main" id="{F546EAF2-28EE-0208-668D-5DF5F88869D7}"/>
              </a:ext>
            </a:extLst>
          </p:cNvPr>
          <p:cNvSpPr txBox="1">
            <a:spLocks/>
          </p:cNvSpPr>
          <p:nvPr/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Clr>
                <a:srgbClr val="262626"/>
              </a:buClr>
              <a:buSzPts val="5000"/>
              <a:buFont typeface="Calibri"/>
              <a:buNone/>
            </a:pPr>
            <a:r>
              <a:rPr lang="en-US" sz="5000">
                <a:solidFill>
                  <a:srgbClr val="262626"/>
                </a:solidFill>
              </a:rPr>
              <a:t>Home Page</a:t>
            </a:r>
            <a:endParaRPr lang="en-US" dirty="0"/>
          </a:p>
        </p:txBody>
      </p:sp>
      <p:cxnSp>
        <p:nvCxnSpPr>
          <p:cNvPr id="5" name="Google Shape;414;p19">
            <a:extLst>
              <a:ext uri="{FF2B5EF4-FFF2-40B4-BE49-F238E27FC236}">
                <a16:creationId xmlns:a16="http://schemas.microsoft.com/office/drawing/2014/main" id="{D1EECFA9-CFC8-0BDB-640E-7377216587D1}"/>
              </a:ext>
            </a:extLst>
          </p:cNvPr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7409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2" name="Google Shape;332;p13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13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3"/>
          <p:cNvSpPr txBox="1">
            <a:spLocks noGrp="1"/>
          </p:cNvSpPr>
          <p:nvPr>
            <p:ph type="title"/>
          </p:nvPr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n" sz="5000">
                <a:solidFill>
                  <a:srgbClr val="262626"/>
                </a:solidFill>
              </a:rPr>
              <a:t>Sales Page</a:t>
            </a:r>
            <a:endParaRPr/>
          </a:p>
        </p:txBody>
      </p:sp>
      <p:cxnSp>
        <p:nvCxnSpPr>
          <p:cNvPr id="336" name="Google Shape;336;p13"/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p13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A839E-3E00-1DAE-80AA-9F97AE2A8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0" y="556534"/>
            <a:ext cx="5132438" cy="36691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4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" name="Google Shape;345;p14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" name="Google Shape;346;p14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4"/>
          <p:cNvSpPr txBox="1">
            <a:spLocks noGrp="1"/>
          </p:cNvSpPr>
          <p:nvPr>
            <p:ph type="title"/>
          </p:nvPr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n" sz="5000">
                <a:solidFill>
                  <a:srgbClr val="262626"/>
                </a:solidFill>
              </a:rPr>
              <a:t>Vendor Page</a:t>
            </a:r>
            <a:endParaRPr/>
          </a:p>
        </p:txBody>
      </p:sp>
      <p:cxnSp>
        <p:nvCxnSpPr>
          <p:cNvPr id="349" name="Google Shape;349;p14"/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4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4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38302-6190-6C0F-A928-BE85E2D3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26" y="973501"/>
            <a:ext cx="5361709" cy="31964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Google Shape;113;p2"/>
          <p:cNvCxnSpPr/>
          <p:nvPr/>
        </p:nvCxnSpPr>
        <p:spPr>
          <a:xfrm>
            <a:off x="895149" y="1303383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2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4808763" y="476209"/>
            <a:ext cx="3845379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lang="en" sz="4800"/>
              <a:t>Outline</a:t>
            </a:r>
            <a:endParaRPr/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394" y="631506"/>
            <a:ext cx="4088720" cy="36404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"/>
          <p:cNvCxnSpPr/>
          <p:nvPr/>
        </p:nvCxnSpPr>
        <p:spPr>
          <a:xfrm>
            <a:off x="4808763" y="1564641"/>
            <a:ext cx="3561606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2"/>
          <p:cNvSpPr txBox="1">
            <a:spLocks noGrp="1"/>
          </p:cNvSpPr>
          <p:nvPr>
            <p:ph type="body" idx="1"/>
          </p:nvPr>
        </p:nvSpPr>
        <p:spPr>
          <a:xfrm>
            <a:off x="4808763" y="1649185"/>
            <a:ext cx="3845379" cy="275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oto Sans Symbols"/>
              <a:buChar char="❑"/>
            </a:pPr>
            <a:r>
              <a:rPr lang="en" sz="1400"/>
              <a:t>Problem Statement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oto Sans Symbols"/>
              <a:buChar char="❑"/>
            </a:pPr>
            <a:r>
              <a:rPr lang="en" sz="1400"/>
              <a:t>Objective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oto Sans Symbols"/>
              <a:buChar char="❑"/>
            </a:pPr>
            <a:r>
              <a:rPr lang="en" sz="1400"/>
              <a:t>Project Overview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oto Sans Symbols"/>
              <a:buChar char="❑"/>
            </a:pPr>
            <a:r>
              <a:rPr lang="en" sz="1400"/>
              <a:t>Microservices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oto Sans Symbols"/>
              <a:buChar char="❑"/>
            </a:pPr>
            <a:r>
              <a:rPr lang="en" sz="1400"/>
              <a:t>Onboarding-Architecture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oto Sans Symbols"/>
              <a:buChar char="❑"/>
            </a:pPr>
            <a:r>
              <a:rPr lang="en" sz="1400"/>
              <a:t>Project Flow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oto Sans Symbols"/>
              <a:buChar char="❑"/>
            </a:pPr>
            <a:r>
              <a:rPr lang="en" sz="1400"/>
              <a:t>Technology and Tools Used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oto Sans Symbols"/>
              <a:buChar char="❑"/>
            </a:pPr>
            <a:r>
              <a:rPr lang="en" sz="1400"/>
              <a:t>Conclusion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None/>
            </a:pPr>
            <a:endParaRPr sz="1400"/>
          </a:p>
        </p:txBody>
      </p:sp>
      <p:sp>
        <p:nvSpPr>
          <p:cNvPr id="119" name="Google Shape;119;p2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5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8" name="Google Shape;358;p15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9" name="Google Shape;359;p15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5"/>
          <p:cNvSpPr txBox="1">
            <a:spLocks noGrp="1"/>
          </p:cNvSpPr>
          <p:nvPr>
            <p:ph type="title"/>
          </p:nvPr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n" sz="5000">
                <a:solidFill>
                  <a:srgbClr val="262626"/>
                </a:solidFill>
              </a:rPr>
              <a:t>Vendor Review</a:t>
            </a:r>
            <a:endParaRPr/>
          </a:p>
        </p:txBody>
      </p:sp>
      <p:cxnSp>
        <p:nvCxnSpPr>
          <p:cNvPr id="362" name="Google Shape;362;p15"/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3" name="Google Shape;363;p15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5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784A3-5D93-8EA1-1B97-306BA1BCF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18" y="872706"/>
            <a:ext cx="4122836" cy="30053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6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1" name="Google Shape;371;p16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" name="Google Shape;372;p16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6"/>
          <p:cNvSpPr txBox="1">
            <a:spLocks noGrp="1"/>
          </p:cNvSpPr>
          <p:nvPr>
            <p:ph type="title"/>
          </p:nvPr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n" sz="5000" dirty="0">
                <a:solidFill>
                  <a:srgbClr val="262626"/>
                </a:solidFill>
              </a:rPr>
              <a:t>Cart Page</a:t>
            </a:r>
            <a:endParaRPr dirty="0"/>
          </a:p>
        </p:txBody>
      </p:sp>
      <p:cxnSp>
        <p:nvCxnSpPr>
          <p:cNvPr id="375" name="Google Shape;375;p16"/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16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17AD3-DFD7-4FBB-FE65-0BE0E2BAF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3"/>
          <a:stretch/>
        </p:blipFill>
        <p:spPr>
          <a:xfrm>
            <a:off x="762000" y="527328"/>
            <a:ext cx="4994564" cy="34217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974CA-3E95-5C97-F8C5-6B584794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02243"/>
            <a:ext cx="4350327" cy="3567976"/>
          </a:xfrm>
          <a:prstGeom prst="rect">
            <a:avLst/>
          </a:prstGeom>
        </p:spPr>
      </p:pic>
      <p:sp>
        <p:nvSpPr>
          <p:cNvPr id="4" name="Google Shape;373;p16">
            <a:extLst>
              <a:ext uri="{FF2B5EF4-FFF2-40B4-BE49-F238E27FC236}">
                <a16:creationId xmlns:a16="http://schemas.microsoft.com/office/drawing/2014/main" id="{4E20227A-1654-D2F0-CF29-61F4ED094C43}"/>
              </a:ext>
            </a:extLst>
          </p:cNvPr>
          <p:cNvSpPr txBox="1">
            <a:spLocks/>
          </p:cNvSpPr>
          <p:nvPr/>
        </p:nvSpPr>
        <p:spPr>
          <a:xfrm>
            <a:off x="6081392" y="375413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Clr>
                <a:srgbClr val="262626"/>
              </a:buClr>
              <a:buSzPts val="5000"/>
              <a:buFont typeface="Calibri"/>
              <a:buNone/>
            </a:pPr>
            <a:r>
              <a:rPr lang="en-US" sz="5000" dirty="0">
                <a:solidFill>
                  <a:srgbClr val="262626"/>
                </a:solidFill>
              </a:rPr>
              <a:t>Cart Page</a:t>
            </a:r>
            <a:endParaRPr lang="en-US" dirty="0"/>
          </a:p>
        </p:txBody>
      </p:sp>
      <p:cxnSp>
        <p:nvCxnSpPr>
          <p:cNvPr id="5" name="Google Shape;375;p16">
            <a:extLst>
              <a:ext uri="{FF2B5EF4-FFF2-40B4-BE49-F238E27FC236}">
                <a16:creationId xmlns:a16="http://schemas.microsoft.com/office/drawing/2014/main" id="{22125B98-D991-653D-12F8-5E410A34E884}"/>
              </a:ext>
            </a:extLst>
          </p:cNvPr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4646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0f4cd01df_2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Implementations</a:t>
            </a:r>
            <a:endParaRPr/>
          </a:p>
        </p:txBody>
      </p:sp>
      <p:sp>
        <p:nvSpPr>
          <p:cNvPr id="436" name="Google Shape;436;g260f4cd01df_2_0"/>
          <p:cNvSpPr txBox="1">
            <a:spLocks noGrp="1"/>
          </p:cNvSpPr>
          <p:nvPr>
            <p:ph type="body" idx="1"/>
          </p:nvPr>
        </p:nvSpPr>
        <p:spPr>
          <a:xfrm>
            <a:off x="193775" y="2110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900"/>
              <a:t>Order History for each customer.</a:t>
            </a:r>
            <a:endParaRPr sz="19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900"/>
              <a:t>Sort based on vendor ratings.</a:t>
            </a:r>
            <a:endParaRPr sz="19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900"/>
              <a:t>Filtering vendor based on preferences.</a:t>
            </a:r>
            <a:endParaRPr sz="19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900"/>
              <a:t>Adding Driver microservice.</a:t>
            </a:r>
            <a:endParaRPr sz="19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900"/>
              <a:t>Show distance between customer and vendor.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3" name="Google Shape;423;p20"/>
          <p:cNvCxnSpPr/>
          <p:nvPr/>
        </p:nvCxnSpPr>
        <p:spPr>
          <a:xfrm>
            <a:off x="895149" y="1303383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20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0"/>
          <p:cNvSpPr txBox="1">
            <a:spLocks noGrp="1"/>
          </p:cNvSpPr>
          <p:nvPr>
            <p:ph type="title"/>
          </p:nvPr>
        </p:nvSpPr>
        <p:spPr>
          <a:xfrm>
            <a:off x="3731078" y="476209"/>
            <a:ext cx="4931229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lang="en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426" name="Google Shape;426;p20" descr="Variety of fresh salads"/>
          <p:cNvPicPr preferRelativeResize="0"/>
          <p:nvPr/>
        </p:nvPicPr>
        <p:blipFill rotWithShape="1">
          <a:blip r:embed="rId3">
            <a:alphaModFix/>
          </a:blip>
          <a:srcRect l="20257" r="29485" b="-1"/>
          <a:stretch/>
        </p:blipFill>
        <p:spPr>
          <a:xfrm>
            <a:off x="475499" y="480060"/>
            <a:ext cx="3000986" cy="3985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20"/>
          <p:cNvCxnSpPr/>
          <p:nvPr/>
        </p:nvCxnSpPr>
        <p:spPr>
          <a:xfrm>
            <a:off x="3731077" y="1564641"/>
            <a:ext cx="4567326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8" name="Google Shape;428;p20"/>
          <p:cNvSpPr txBox="1">
            <a:spLocks noGrp="1"/>
          </p:cNvSpPr>
          <p:nvPr>
            <p:ph type="body" idx="1"/>
          </p:nvPr>
        </p:nvSpPr>
        <p:spPr>
          <a:xfrm>
            <a:off x="3731076" y="1649185"/>
            <a:ext cx="4931230" cy="275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Calibri"/>
              <a:buNone/>
            </a:pPr>
            <a:r>
              <a:rPr lang="en"/>
              <a:t>The Food Delivery App serves as a portal to a realm of flavors and a link between busy routines and memorable dining experiences.</a:t>
            </a:r>
            <a:endParaRPr/>
          </a:p>
        </p:txBody>
      </p:sp>
      <p:sp>
        <p:nvSpPr>
          <p:cNvPr id="429" name="Google Shape;429;p20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0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1"/>
          <p:cNvSpPr txBox="1">
            <a:spLocks noGrp="1"/>
          </p:cNvSpPr>
          <p:nvPr>
            <p:ph type="title"/>
          </p:nvPr>
        </p:nvSpPr>
        <p:spPr>
          <a:xfrm>
            <a:off x="2380825" y="2509150"/>
            <a:ext cx="3881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90"/>
              <a:buFont typeface="Calibri"/>
              <a:buNone/>
            </a:pPr>
            <a:r>
              <a:rPr lang="en" sz="2840"/>
              <a:t>Thank you</a:t>
            </a:r>
            <a:endParaRPr sz="284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2" descr="Question &amp; Answer Sessions and Delayed Guest of Honor | Garza Protocol  Associat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500" y="1819525"/>
            <a:ext cx="5524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27;p3"/>
          <p:cNvCxnSpPr/>
          <p:nvPr/>
        </p:nvCxnSpPr>
        <p:spPr>
          <a:xfrm>
            <a:off x="895149" y="1303383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 txBox="1">
            <a:spLocks noGrp="1"/>
          </p:cNvSpPr>
          <p:nvPr>
            <p:ph type="title"/>
          </p:nvPr>
        </p:nvSpPr>
        <p:spPr>
          <a:xfrm>
            <a:off x="3886200" y="476209"/>
            <a:ext cx="4776107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lang="en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/>
          </a:p>
        </p:txBody>
      </p:sp>
      <p:pic>
        <p:nvPicPr>
          <p:cNvPr id="131" name="Google Shape;131;p3" descr="Tray of takeaway coffees"/>
          <p:cNvPicPr preferRelativeResize="0"/>
          <p:nvPr/>
        </p:nvPicPr>
        <p:blipFill rotWithShape="1">
          <a:blip r:embed="rId3">
            <a:alphaModFix/>
          </a:blip>
          <a:srcRect l="25044" r="29735" b="-1"/>
          <a:stretch/>
        </p:blipFill>
        <p:spPr>
          <a:xfrm>
            <a:off x="20" y="-9096"/>
            <a:ext cx="3490702" cy="5152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3"/>
          <p:cNvCxnSpPr/>
          <p:nvPr/>
        </p:nvCxnSpPr>
        <p:spPr>
          <a:xfrm>
            <a:off x="3965712" y="1564277"/>
            <a:ext cx="4628015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3"/>
          <p:cNvSpPr txBox="1">
            <a:spLocks noGrp="1"/>
          </p:cNvSpPr>
          <p:nvPr>
            <p:ph type="body" idx="1"/>
          </p:nvPr>
        </p:nvSpPr>
        <p:spPr>
          <a:xfrm>
            <a:off x="3886200" y="1649185"/>
            <a:ext cx="4776107" cy="275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/>
              <a:t>Students living on campus without having cars. They want to get food from restaurant without driving cars.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0D5E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486918" y="483829"/>
            <a:ext cx="2737709" cy="9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6F614C"/>
              </a:buClr>
              <a:buSzPts val="2800"/>
              <a:buFont typeface="Calibri"/>
              <a:buNone/>
            </a:pPr>
            <a:r>
              <a:rPr lang="en" sz="3600">
                <a:solidFill>
                  <a:srgbClr val="6F614C"/>
                </a:solidFill>
              </a:rPr>
              <a:t>Objective</a:t>
            </a:r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body" idx="1"/>
          </p:nvPr>
        </p:nvSpPr>
        <p:spPr>
          <a:xfrm>
            <a:off x="486918" y="1600200"/>
            <a:ext cx="2737709" cy="281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543B"/>
              </a:buClr>
              <a:buSzPts val="1800"/>
              <a:buFont typeface="Noto Sans Symbols"/>
              <a:buChar char="🠶"/>
            </a:pPr>
            <a:r>
              <a:rPr lang="en"/>
              <a:t>Our objective is to provide smooth and swift user experience to students so that they can get foods from local vendors.</a:t>
            </a:r>
            <a:endParaRPr/>
          </a:p>
        </p:txBody>
      </p:sp>
      <p:pic>
        <p:nvPicPr>
          <p:cNvPr id="140" name="Google Shape;140;p4" descr="A group of multi coloured wooden stick figures"/>
          <p:cNvPicPr preferRelativeResize="0"/>
          <p:nvPr/>
        </p:nvPicPr>
        <p:blipFill rotWithShape="1">
          <a:blip r:embed="rId3">
            <a:alphaModFix/>
          </a:blip>
          <a:srcRect l="4674" r="18808" b="2"/>
          <a:stretch/>
        </p:blipFill>
        <p:spPr>
          <a:xfrm>
            <a:off x="3464657" y="10"/>
            <a:ext cx="5679343" cy="513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0" y="5100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86419"/>
              <a:buFont typeface="Calibri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7430516" y="2111335"/>
            <a:ext cx="668400" cy="41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7430525" y="2660025"/>
            <a:ext cx="668400" cy="41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7430516" y="3208721"/>
            <a:ext cx="668400" cy="41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7430516" y="4306088"/>
            <a:ext cx="668400" cy="41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7430516" y="3757404"/>
            <a:ext cx="668400" cy="41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8501100" y="2069925"/>
            <a:ext cx="536100" cy="4932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8501100" y="2618615"/>
            <a:ext cx="536100" cy="4932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8501101" y="4264662"/>
            <a:ext cx="536100" cy="4932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501100" y="3715972"/>
            <a:ext cx="536100" cy="4932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8501100" y="3167283"/>
            <a:ext cx="536100" cy="4932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5"/>
          <p:cNvCxnSpPr>
            <a:stCxn id="146" idx="3"/>
            <a:endCxn id="151" idx="2"/>
          </p:cNvCxnSpPr>
          <p:nvPr/>
        </p:nvCxnSpPr>
        <p:spPr>
          <a:xfrm rot="10800000" flipH="1">
            <a:off x="8098916" y="2316385"/>
            <a:ext cx="4023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157;p5"/>
          <p:cNvCxnSpPr>
            <a:stCxn id="147" idx="3"/>
            <a:endCxn id="152" idx="2"/>
          </p:cNvCxnSpPr>
          <p:nvPr/>
        </p:nvCxnSpPr>
        <p:spPr>
          <a:xfrm rot="10800000" flipH="1">
            <a:off x="8098925" y="2865075"/>
            <a:ext cx="4023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5"/>
          <p:cNvCxnSpPr>
            <a:stCxn id="148" idx="3"/>
            <a:endCxn id="155" idx="2"/>
          </p:cNvCxnSpPr>
          <p:nvPr/>
        </p:nvCxnSpPr>
        <p:spPr>
          <a:xfrm rot="10800000" flipH="1">
            <a:off x="8098916" y="3413771"/>
            <a:ext cx="4023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" name="Google Shape;159;p5"/>
          <p:cNvCxnSpPr>
            <a:stCxn id="150" idx="3"/>
            <a:endCxn id="154" idx="2"/>
          </p:cNvCxnSpPr>
          <p:nvPr/>
        </p:nvCxnSpPr>
        <p:spPr>
          <a:xfrm rot="10800000" flipH="1">
            <a:off x="8098916" y="3962454"/>
            <a:ext cx="4023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" name="Google Shape;160;p5"/>
          <p:cNvCxnSpPr>
            <a:stCxn id="149" idx="3"/>
            <a:endCxn id="153" idx="2"/>
          </p:cNvCxnSpPr>
          <p:nvPr/>
        </p:nvCxnSpPr>
        <p:spPr>
          <a:xfrm rot="10800000" flipH="1">
            <a:off x="8098916" y="4511138"/>
            <a:ext cx="4023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1" name="Google Shape;161;p5"/>
          <p:cNvSpPr/>
          <p:nvPr/>
        </p:nvSpPr>
        <p:spPr>
          <a:xfrm>
            <a:off x="6233838" y="3208725"/>
            <a:ext cx="794400" cy="41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Gateway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p5"/>
          <p:cNvCxnSpPr/>
          <p:nvPr/>
        </p:nvCxnSpPr>
        <p:spPr>
          <a:xfrm>
            <a:off x="7174514" y="2311345"/>
            <a:ext cx="0" cy="224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5"/>
          <p:cNvCxnSpPr>
            <a:stCxn id="146" idx="1"/>
          </p:cNvCxnSpPr>
          <p:nvPr/>
        </p:nvCxnSpPr>
        <p:spPr>
          <a:xfrm rot="10800000">
            <a:off x="7170416" y="2311585"/>
            <a:ext cx="2601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5"/>
          <p:cNvCxnSpPr/>
          <p:nvPr/>
        </p:nvCxnSpPr>
        <p:spPr>
          <a:xfrm flipH="1">
            <a:off x="7182716" y="2863950"/>
            <a:ext cx="247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5"/>
          <p:cNvCxnSpPr/>
          <p:nvPr/>
        </p:nvCxnSpPr>
        <p:spPr>
          <a:xfrm flipH="1">
            <a:off x="7178628" y="3414034"/>
            <a:ext cx="247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5"/>
          <p:cNvCxnSpPr/>
          <p:nvPr/>
        </p:nvCxnSpPr>
        <p:spPr>
          <a:xfrm flipH="1">
            <a:off x="7176448" y="3964117"/>
            <a:ext cx="247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5"/>
          <p:cNvCxnSpPr/>
          <p:nvPr/>
        </p:nvCxnSpPr>
        <p:spPr>
          <a:xfrm flipH="1">
            <a:off x="7176448" y="4560463"/>
            <a:ext cx="247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5"/>
          <p:cNvCxnSpPr>
            <a:stCxn id="161" idx="3"/>
          </p:cNvCxnSpPr>
          <p:nvPr/>
        </p:nvCxnSpPr>
        <p:spPr>
          <a:xfrm rot="10800000" flipH="1">
            <a:off x="7028238" y="3399975"/>
            <a:ext cx="1356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" name="Google Shape;169;p5"/>
          <p:cNvCxnSpPr>
            <a:endCxn id="161" idx="1"/>
          </p:cNvCxnSpPr>
          <p:nvPr/>
        </p:nvCxnSpPr>
        <p:spPr>
          <a:xfrm rot="10800000" flipH="1">
            <a:off x="5919138" y="3414075"/>
            <a:ext cx="3147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0" name="Google Shape;170;p5"/>
          <p:cNvSpPr/>
          <p:nvPr/>
        </p:nvSpPr>
        <p:spPr>
          <a:xfrm>
            <a:off x="0" y="2928150"/>
            <a:ext cx="967200" cy="5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1543750" y="1464825"/>
            <a:ext cx="967200" cy="5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1448200" y="2381325"/>
            <a:ext cx="1158300" cy="5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1448200" y="3297813"/>
            <a:ext cx="1158300" cy="5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1448200" y="4277875"/>
            <a:ext cx="1158300" cy="5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3230850" y="761550"/>
            <a:ext cx="967200" cy="5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Profile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3230838" y="2381325"/>
            <a:ext cx="967200" cy="5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3230850" y="1606900"/>
            <a:ext cx="967200" cy="5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3230850" y="3399975"/>
            <a:ext cx="967200" cy="56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5118700" y="3208725"/>
            <a:ext cx="794400" cy="41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5"/>
          <p:cNvCxnSpPr>
            <a:stCxn id="170" idx="6"/>
            <a:endCxn id="171" idx="2"/>
          </p:cNvCxnSpPr>
          <p:nvPr/>
        </p:nvCxnSpPr>
        <p:spPr>
          <a:xfrm rot="10800000" flipH="1">
            <a:off x="967200" y="1748700"/>
            <a:ext cx="576600" cy="146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1" name="Google Shape;181;p5"/>
          <p:cNvCxnSpPr>
            <a:stCxn id="170" idx="6"/>
            <a:endCxn id="172" idx="3"/>
          </p:cNvCxnSpPr>
          <p:nvPr/>
        </p:nvCxnSpPr>
        <p:spPr>
          <a:xfrm rot="10800000" flipH="1">
            <a:off x="967200" y="2866200"/>
            <a:ext cx="650700" cy="34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" name="Google Shape;182;p5"/>
          <p:cNvCxnSpPr>
            <a:stCxn id="170" idx="6"/>
            <a:endCxn id="173" idx="2"/>
          </p:cNvCxnSpPr>
          <p:nvPr/>
        </p:nvCxnSpPr>
        <p:spPr>
          <a:xfrm>
            <a:off x="967200" y="3212100"/>
            <a:ext cx="480900" cy="36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3" name="Google Shape;183;p5"/>
          <p:cNvCxnSpPr>
            <a:stCxn id="170" idx="6"/>
            <a:endCxn id="174" idx="2"/>
          </p:cNvCxnSpPr>
          <p:nvPr/>
        </p:nvCxnSpPr>
        <p:spPr>
          <a:xfrm>
            <a:off x="967200" y="3212100"/>
            <a:ext cx="480900" cy="13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4" name="Google Shape;184;p5"/>
          <p:cNvCxnSpPr>
            <a:stCxn id="172" idx="0"/>
            <a:endCxn id="171" idx="4"/>
          </p:cNvCxnSpPr>
          <p:nvPr/>
        </p:nvCxnSpPr>
        <p:spPr>
          <a:xfrm rot="10800000">
            <a:off x="2027350" y="2032725"/>
            <a:ext cx="0" cy="34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5" name="Google Shape;185;p5"/>
          <p:cNvCxnSpPr>
            <a:stCxn id="173" idx="6"/>
            <a:endCxn id="178" idx="2"/>
          </p:cNvCxnSpPr>
          <p:nvPr/>
        </p:nvCxnSpPr>
        <p:spPr>
          <a:xfrm>
            <a:off x="2606500" y="3581763"/>
            <a:ext cx="624300" cy="10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6" name="Google Shape;186;p5"/>
          <p:cNvCxnSpPr>
            <a:stCxn id="171" idx="6"/>
            <a:endCxn id="175" idx="2"/>
          </p:cNvCxnSpPr>
          <p:nvPr/>
        </p:nvCxnSpPr>
        <p:spPr>
          <a:xfrm rot="10800000" flipH="1">
            <a:off x="2510950" y="1045575"/>
            <a:ext cx="720000" cy="7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7" name="Google Shape;187;p5"/>
          <p:cNvCxnSpPr>
            <a:stCxn id="171" idx="6"/>
            <a:endCxn id="177" idx="2"/>
          </p:cNvCxnSpPr>
          <p:nvPr/>
        </p:nvCxnSpPr>
        <p:spPr>
          <a:xfrm>
            <a:off x="2510950" y="1748775"/>
            <a:ext cx="7200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5"/>
          <p:cNvCxnSpPr>
            <a:stCxn id="171" idx="6"/>
            <a:endCxn id="176" idx="2"/>
          </p:cNvCxnSpPr>
          <p:nvPr/>
        </p:nvCxnSpPr>
        <p:spPr>
          <a:xfrm>
            <a:off x="2510950" y="1748775"/>
            <a:ext cx="720000" cy="9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5"/>
          <p:cNvCxnSpPr>
            <a:stCxn id="178" idx="6"/>
            <a:endCxn id="179" idx="1"/>
          </p:cNvCxnSpPr>
          <p:nvPr/>
        </p:nvCxnSpPr>
        <p:spPr>
          <a:xfrm rot="10800000" flipH="1">
            <a:off x="4198050" y="3414225"/>
            <a:ext cx="9207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5"/>
          <p:cNvCxnSpPr>
            <a:stCxn id="176" idx="6"/>
            <a:endCxn id="179" idx="1"/>
          </p:cNvCxnSpPr>
          <p:nvPr/>
        </p:nvCxnSpPr>
        <p:spPr>
          <a:xfrm>
            <a:off x="4198038" y="2665275"/>
            <a:ext cx="920700" cy="7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" name="Google Shape;191;p5"/>
          <p:cNvCxnSpPr>
            <a:stCxn id="177" idx="6"/>
            <a:endCxn id="179" idx="1"/>
          </p:cNvCxnSpPr>
          <p:nvPr/>
        </p:nvCxnSpPr>
        <p:spPr>
          <a:xfrm>
            <a:off x="4198050" y="1890850"/>
            <a:ext cx="920700" cy="152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2" name="Google Shape;192;p5"/>
          <p:cNvCxnSpPr>
            <a:stCxn id="175" idx="6"/>
            <a:endCxn id="179" idx="1"/>
          </p:cNvCxnSpPr>
          <p:nvPr/>
        </p:nvCxnSpPr>
        <p:spPr>
          <a:xfrm>
            <a:off x="4198050" y="1045500"/>
            <a:ext cx="920700" cy="23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>
            <a:spLocks noGrp="1"/>
          </p:cNvSpPr>
          <p:nvPr>
            <p:ph type="title"/>
          </p:nvPr>
        </p:nvSpPr>
        <p:spPr>
          <a:xfrm>
            <a:off x="462375" y="3828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86419"/>
              <a:buFont typeface="Calibri"/>
              <a:buNone/>
            </a:pPr>
            <a:r>
              <a:rPr lang="en"/>
              <a:t>Project Architecture</a:t>
            </a:r>
            <a:endParaRPr/>
          </a:p>
        </p:txBody>
      </p:sp>
      <p:sp>
        <p:nvSpPr>
          <p:cNvPr id="198" name="Google Shape;198;p6"/>
          <p:cNvSpPr/>
          <p:nvPr/>
        </p:nvSpPr>
        <p:spPr>
          <a:xfrm>
            <a:off x="7943675" y="1968763"/>
            <a:ext cx="906375" cy="45687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324350" y="2291788"/>
            <a:ext cx="1694700" cy="67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 End (React)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7943675" y="2835938"/>
            <a:ext cx="906375" cy="45687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7943675" y="1076800"/>
            <a:ext cx="906375" cy="45687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7943675" y="3716925"/>
            <a:ext cx="906375" cy="45687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3198100" y="1039025"/>
            <a:ext cx="2173800" cy="58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3198100" y="1906200"/>
            <a:ext cx="2173800" cy="58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Addtocart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3219825" y="2773375"/>
            <a:ext cx="2173800" cy="58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Loadallvendor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addfeedback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3219825" y="3640550"/>
            <a:ext cx="2173800" cy="58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loadallcart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6"/>
          <p:cNvCxnSpPr>
            <a:endCxn id="203" idx="1"/>
          </p:cNvCxnSpPr>
          <p:nvPr/>
        </p:nvCxnSpPr>
        <p:spPr>
          <a:xfrm>
            <a:off x="1171600" y="1318925"/>
            <a:ext cx="20265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8" name="Google Shape;208;p6"/>
          <p:cNvCxnSpPr>
            <a:endCxn id="199" idx="2"/>
          </p:cNvCxnSpPr>
          <p:nvPr/>
        </p:nvCxnSpPr>
        <p:spPr>
          <a:xfrm rot="10800000">
            <a:off x="1171700" y="2969788"/>
            <a:ext cx="0" cy="96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9" name="Google Shape;209;p6"/>
          <p:cNvCxnSpPr>
            <a:endCxn id="199" idx="0"/>
          </p:cNvCxnSpPr>
          <p:nvPr/>
        </p:nvCxnSpPr>
        <p:spPr>
          <a:xfrm flipH="1">
            <a:off x="1171700" y="1318888"/>
            <a:ext cx="7200" cy="9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0" name="Google Shape;210;p6"/>
          <p:cNvCxnSpPr>
            <a:endCxn id="206" idx="1"/>
          </p:cNvCxnSpPr>
          <p:nvPr/>
        </p:nvCxnSpPr>
        <p:spPr>
          <a:xfrm rot="10800000" flipH="1">
            <a:off x="1164225" y="3931550"/>
            <a:ext cx="20556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1" name="Google Shape;211;p6"/>
          <p:cNvSpPr/>
          <p:nvPr/>
        </p:nvSpPr>
        <p:spPr>
          <a:xfrm>
            <a:off x="2030150" y="2332325"/>
            <a:ext cx="1171500" cy="93300"/>
          </a:xfrm>
          <a:prstGeom prst="leftRightArrow">
            <a:avLst>
              <a:gd name="adj1" fmla="val 36817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2033688" y="2835950"/>
            <a:ext cx="1171500" cy="93300"/>
          </a:xfrm>
          <a:prstGeom prst="leftRightArrow">
            <a:avLst>
              <a:gd name="adj1" fmla="val 36817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5474975" y="1073875"/>
            <a:ext cx="246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POST/GET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5474975" y="1923613"/>
            <a:ext cx="246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POST/GET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5474975" y="2773375"/>
            <a:ext cx="246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POST/GET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5474975" y="3675750"/>
            <a:ext cx="246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POST/GET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904225" y="1076800"/>
            <a:ext cx="246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Login/Register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5371900" y="1319275"/>
            <a:ext cx="2582700" cy="93300"/>
          </a:xfrm>
          <a:prstGeom prst="leftRightArrow">
            <a:avLst>
              <a:gd name="adj1" fmla="val 36817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5371900" y="2150550"/>
            <a:ext cx="2582700" cy="93300"/>
          </a:xfrm>
          <a:prstGeom prst="leftRightArrow">
            <a:avLst>
              <a:gd name="adj1" fmla="val 36817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5377325" y="3024625"/>
            <a:ext cx="2582700" cy="93300"/>
          </a:xfrm>
          <a:prstGeom prst="leftRightArrow">
            <a:avLst>
              <a:gd name="adj1" fmla="val 36817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5371900" y="3935000"/>
            <a:ext cx="2582700" cy="93300"/>
          </a:xfrm>
          <a:prstGeom prst="leftRightArrow">
            <a:avLst>
              <a:gd name="adj1" fmla="val 36817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2030150" y="2086913"/>
            <a:ext cx="117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POST/GET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2033700" y="2571750"/>
            <a:ext cx="117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POST/GET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1865875" y="3675750"/>
            <a:ext cx="54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"/>
          <p:cNvSpPr txBox="1">
            <a:spLocks noGrp="1"/>
          </p:cNvSpPr>
          <p:nvPr>
            <p:ph type="title"/>
          </p:nvPr>
        </p:nvSpPr>
        <p:spPr>
          <a:xfrm>
            <a:off x="781600" y="598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86419"/>
              <a:buFont typeface="Calibri"/>
              <a:buNone/>
            </a:pPr>
            <a:r>
              <a:rPr lang="en"/>
              <a:t>Technologies and Tools Used</a:t>
            </a:r>
            <a:endParaRPr/>
          </a:p>
        </p:txBody>
      </p:sp>
      <p:pic>
        <p:nvPicPr>
          <p:cNvPr id="230" name="Google Shape;230;p7" descr="Mongodb png images | PNGW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425" y="1664600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 descr="MySQL API Integrations - Piped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9750" y="1420025"/>
            <a:ext cx="13906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7" descr="react-ui · GitHub Topics · GitHub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1525" y="3399612"/>
            <a:ext cx="1895625" cy="10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" descr="File:Git-logo.svg - Wikimedia Comm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9275" y="3584875"/>
            <a:ext cx="2326575" cy="9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7" descr="Writing a Visual Studio code extension in minutes | by Abhijoy Basak |  Mediu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5500" y="3438821"/>
            <a:ext cx="1952200" cy="9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7" descr="Microservices Toolbox: Spring Boot | E4develop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91513" y="1664599"/>
            <a:ext cx="1714500" cy="9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7" descr="JUnit – Abou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23225" y="1924875"/>
            <a:ext cx="1584350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 txBox="1">
            <a:spLocks noGrp="1"/>
          </p:cNvSpPr>
          <p:nvPr>
            <p:ph type="title"/>
          </p:nvPr>
        </p:nvSpPr>
        <p:spPr>
          <a:xfrm>
            <a:off x="124350" y="275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86419"/>
              <a:buFont typeface="Calibri"/>
              <a:buNone/>
            </a:pPr>
            <a:r>
              <a:rPr lang="en"/>
              <a:t>Project Flow</a:t>
            </a:r>
            <a:endParaRPr/>
          </a:p>
        </p:txBody>
      </p:sp>
      <p:sp>
        <p:nvSpPr>
          <p:cNvPr id="242" name="Google Shape;242;p8"/>
          <p:cNvSpPr/>
          <p:nvPr/>
        </p:nvSpPr>
        <p:spPr>
          <a:xfrm>
            <a:off x="2996025" y="1102675"/>
            <a:ext cx="682800" cy="4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8" descr="File:User icon-cp.svg - Wikimedia Comm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2225" y="118875"/>
            <a:ext cx="630400" cy="7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"/>
          <p:cNvSpPr/>
          <p:nvPr/>
        </p:nvSpPr>
        <p:spPr>
          <a:xfrm>
            <a:off x="2428550" y="1843625"/>
            <a:ext cx="682800" cy="4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3426000" y="1843625"/>
            <a:ext cx="947400" cy="4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1826550" y="3018500"/>
            <a:ext cx="770100" cy="4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4373400" y="3018500"/>
            <a:ext cx="770100" cy="4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6827175" y="3018500"/>
            <a:ext cx="770100" cy="4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8"/>
          <p:cNvCxnSpPr>
            <a:stCxn id="243" idx="2"/>
            <a:endCxn id="242" idx="0"/>
          </p:cNvCxnSpPr>
          <p:nvPr/>
        </p:nvCxnSpPr>
        <p:spPr>
          <a:xfrm>
            <a:off x="3337425" y="901425"/>
            <a:ext cx="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8"/>
          <p:cNvCxnSpPr>
            <a:stCxn id="242" idx="2"/>
            <a:endCxn id="244" idx="0"/>
          </p:cNvCxnSpPr>
          <p:nvPr/>
        </p:nvCxnSpPr>
        <p:spPr>
          <a:xfrm flipH="1">
            <a:off x="2769825" y="1551175"/>
            <a:ext cx="567600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" name="Google Shape;251;p8"/>
          <p:cNvCxnSpPr>
            <a:stCxn id="242" idx="2"/>
            <a:endCxn id="245" idx="0"/>
          </p:cNvCxnSpPr>
          <p:nvPr/>
        </p:nvCxnSpPr>
        <p:spPr>
          <a:xfrm>
            <a:off x="3337425" y="1551175"/>
            <a:ext cx="562200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2" name="Google Shape;252;p8"/>
          <p:cNvSpPr/>
          <p:nvPr/>
        </p:nvSpPr>
        <p:spPr>
          <a:xfrm>
            <a:off x="124350" y="4057700"/>
            <a:ext cx="1421400" cy="3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Enable/Disable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3788093" y="4057700"/>
            <a:ext cx="1110600" cy="3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Add/Edit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Menu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5945100" y="4057700"/>
            <a:ext cx="866100" cy="3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Add/Edit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8033348" y="4057700"/>
            <a:ext cx="1110600" cy="3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All Vendors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4995451" y="4057700"/>
            <a:ext cx="852900" cy="3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Feedback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6926213" y="4057700"/>
            <a:ext cx="992100" cy="3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1644751" y="4057700"/>
            <a:ext cx="852900" cy="3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Feedback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2596648" y="4057700"/>
            <a:ext cx="1110600" cy="3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All Vendors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p8"/>
          <p:cNvCxnSpPr/>
          <p:nvPr/>
        </p:nvCxnSpPr>
        <p:spPr>
          <a:xfrm>
            <a:off x="2193025" y="2675025"/>
            <a:ext cx="5028900" cy="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8"/>
          <p:cNvCxnSpPr>
            <a:endCxn id="246" idx="0"/>
          </p:cNvCxnSpPr>
          <p:nvPr/>
        </p:nvCxnSpPr>
        <p:spPr>
          <a:xfrm>
            <a:off x="2203500" y="2695700"/>
            <a:ext cx="8100" cy="3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2" name="Google Shape;262;p8"/>
          <p:cNvCxnSpPr>
            <a:endCxn id="247" idx="0"/>
          </p:cNvCxnSpPr>
          <p:nvPr/>
        </p:nvCxnSpPr>
        <p:spPr>
          <a:xfrm>
            <a:off x="4749150" y="2716700"/>
            <a:ext cx="9300" cy="3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3" name="Google Shape;263;p8"/>
          <p:cNvCxnSpPr>
            <a:endCxn id="248" idx="0"/>
          </p:cNvCxnSpPr>
          <p:nvPr/>
        </p:nvCxnSpPr>
        <p:spPr>
          <a:xfrm flipH="1">
            <a:off x="7212225" y="2706200"/>
            <a:ext cx="9600" cy="3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4" name="Google Shape;264;p8"/>
          <p:cNvCxnSpPr>
            <a:stCxn id="244" idx="2"/>
          </p:cNvCxnSpPr>
          <p:nvPr/>
        </p:nvCxnSpPr>
        <p:spPr>
          <a:xfrm>
            <a:off x="2769950" y="2292125"/>
            <a:ext cx="1040100" cy="3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5" name="Google Shape;265;p8"/>
          <p:cNvCxnSpPr>
            <a:stCxn id="245" idx="2"/>
          </p:cNvCxnSpPr>
          <p:nvPr/>
        </p:nvCxnSpPr>
        <p:spPr>
          <a:xfrm flipH="1">
            <a:off x="3778800" y="2292125"/>
            <a:ext cx="120900" cy="3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8"/>
          <p:cNvCxnSpPr>
            <a:stCxn id="246" idx="2"/>
            <a:endCxn id="252" idx="0"/>
          </p:cNvCxnSpPr>
          <p:nvPr/>
        </p:nvCxnSpPr>
        <p:spPr>
          <a:xfrm flipH="1">
            <a:off x="835200" y="3467000"/>
            <a:ext cx="13764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8"/>
          <p:cNvCxnSpPr>
            <a:stCxn id="246" idx="2"/>
            <a:endCxn id="258" idx="0"/>
          </p:cNvCxnSpPr>
          <p:nvPr/>
        </p:nvCxnSpPr>
        <p:spPr>
          <a:xfrm flipH="1">
            <a:off x="2071200" y="3467000"/>
            <a:ext cx="1404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8"/>
          <p:cNvCxnSpPr>
            <a:stCxn id="246" idx="2"/>
            <a:endCxn id="259" idx="0"/>
          </p:cNvCxnSpPr>
          <p:nvPr/>
        </p:nvCxnSpPr>
        <p:spPr>
          <a:xfrm>
            <a:off x="2211600" y="3467000"/>
            <a:ext cx="9402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8"/>
          <p:cNvCxnSpPr>
            <a:stCxn id="247" idx="2"/>
            <a:endCxn id="253" idx="0"/>
          </p:cNvCxnSpPr>
          <p:nvPr/>
        </p:nvCxnSpPr>
        <p:spPr>
          <a:xfrm flipH="1">
            <a:off x="4343250" y="3467000"/>
            <a:ext cx="4152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8"/>
          <p:cNvCxnSpPr>
            <a:stCxn id="247" idx="2"/>
            <a:endCxn id="256" idx="0"/>
          </p:cNvCxnSpPr>
          <p:nvPr/>
        </p:nvCxnSpPr>
        <p:spPr>
          <a:xfrm>
            <a:off x="4758450" y="3467000"/>
            <a:ext cx="6636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1" name="Google Shape;271;p8"/>
          <p:cNvCxnSpPr>
            <a:stCxn id="248" idx="2"/>
            <a:endCxn id="254" idx="0"/>
          </p:cNvCxnSpPr>
          <p:nvPr/>
        </p:nvCxnSpPr>
        <p:spPr>
          <a:xfrm flipH="1">
            <a:off x="6378225" y="3467000"/>
            <a:ext cx="8340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2" name="Google Shape;272;p8"/>
          <p:cNvCxnSpPr>
            <a:stCxn id="248" idx="2"/>
            <a:endCxn id="257" idx="0"/>
          </p:cNvCxnSpPr>
          <p:nvPr/>
        </p:nvCxnSpPr>
        <p:spPr>
          <a:xfrm>
            <a:off x="7212225" y="3467000"/>
            <a:ext cx="2100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3" name="Google Shape;273;p8"/>
          <p:cNvCxnSpPr>
            <a:stCxn id="248" idx="2"/>
            <a:endCxn id="255" idx="0"/>
          </p:cNvCxnSpPr>
          <p:nvPr/>
        </p:nvCxnSpPr>
        <p:spPr>
          <a:xfrm>
            <a:off x="7212225" y="3467000"/>
            <a:ext cx="13764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9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" name="Google Shape;280;p9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9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 txBox="1">
            <a:spLocks noGrp="1"/>
          </p:cNvSpPr>
          <p:nvPr>
            <p:ph type="title"/>
          </p:nvPr>
        </p:nvSpPr>
        <p:spPr>
          <a:xfrm>
            <a:off x="6105832" y="479322"/>
            <a:ext cx="2551471" cy="276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n" sz="5000">
                <a:solidFill>
                  <a:srgbClr val="262626"/>
                </a:solidFill>
              </a:rPr>
              <a:t>Home Page</a:t>
            </a:r>
            <a:endParaRPr/>
          </a:p>
        </p:txBody>
      </p:sp>
      <p:cxnSp>
        <p:nvCxnSpPr>
          <p:cNvPr id="284" name="Google Shape;284;p9"/>
          <p:cNvCxnSpPr/>
          <p:nvPr/>
        </p:nvCxnSpPr>
        <p:spPr>
          <a:xfrm>
            <a:off x="6156978" y="3257550"/>
            <a:ext cx="24003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5" name="Google Shape;285;p9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9BD29-85DF-BE2F-8EE5-AC18F15C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22" y="954625"/>
            <a:ext cx="5084618" cy="31749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261</Words>
  <Application>Microsoft Office PowerPoint</Application>
  <PresentationFormat>On-screen Show (16:9)</PresentationFormat>
  <Paragraphs>106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Lato</vt:lpstr>
      <vt:lpstr>Calibri</vt:lpstr>
      <vt:lpstr>Arial</vt:lpstr>
      <vt:lpstr>Noto Sans Symbols</vt:lpstr>
      <vt:lpstr>Retrospect</vt:lpstr>
      <vt:lpstr>PowerPoint Presentation</vt:lpstr>
      <vt:lpstr>Outline</vt:lpstr>
      <vt:lpstr>Problem statement</vt:lpstr>
      <vt:lpstr>Objective</vt:lpstr>
      <vt:lpstr>Project Overview</vt:lpstr>
      <vt:lpstr>Project Architecture</vt:lpstr>
      <vt:lpstr>Technologies and Tools Used</vt:lpstr>
      <vt:lpstr>Project Flow</vt:lpstr>
      <vt:lpstr>Home Page</vt:lpstr>
      <vt:lpstr>Home Page</vt:lpstr>
      <vt:lpstr>Register Page</vt:lpstr>
      <vt:lpstr>Login Page</vt:lpstr>
      <vt:lpstr>PowerPoint Presentation</vt:lpstr>
      <vt:lpstr>User Profile</vt:lpstr>
      <vt:lpstr>Vendor Profile</vt:lpstr>
      <vt:lpstr>Admin Profile</vt:lpstr>
      <vt:lpstr>PowerPoint Presentation</vt:lpstr>
      <vt:lpstr>Sales Page</vt:lpstr>
      <vt:lpstr>Vendor Page</vt:lpstr>
      <vt:lpstr>Vendor Review</vt:lpstr>
      <vt:lpstr>Cart Page</vt:lpstr>
      <vt:lpstr>PowerPoint Presentation</vt:lpstr>
      <vt:lpstr>Future Implementations</vt:lpstr>
      <vt:lpstr>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Kajal</cp:lastModifiedBy>
  <cp:revision>3</cp:revision>
  <dcterms:modified xsi:type="dcterms:W3CDTF">2023-08-11T12:48:01Z</dcterms:modified>
</cp:coreProperties>
</file>